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66" r:id="rId4"/>
    <p:sldId id="264" r:id="rId5"/>
    <p:sldId id="260" r:id="rId6"/>
    <p:sldId id="263" r:id="rId7"/>
    <p:sldId id="259" r:id="rId8"/>
    <p:sldId id="262" r:id="rId9"/>
    <p:sldId id="267" r:id="rId10"/>
    <p:sldId id="265" r:id="rId11"/>
    <p:sldId id="261" r:id="rId12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5963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4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475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53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0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4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2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6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3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20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4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03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4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FC321AD-2C92-446F-AF58-8CAA634BF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EA855B9-EE27-4441-846C-35DF1C648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FCC973-8D6C-3264-EC86-2CF83EC77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422899-97B9-5330-590E-73C902C65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6526" y="1261872"/>
            <a:ext cx="7279885" cy="2852928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Best</a:t>
            </a:r>
            <a:r>
              <a:rPr lang="bg-BG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Rent-a-Car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6053B5-4819-FB5F-C737-5CFEEE634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8" y="4681728"/>
            <a:ext cx="6902550" cy="929296"/>
          </a:xfrm>
        </p:spPr>
        <p:txBody>
          <a:bodyPr>
            <a:normAutofit/>
          </a:bodyPr>
          <a:lstStyle/>
          <a:p>
            <a:pPr algn="r"/>
            <a:r>
              <a:rPr lang="bg-BG">
                <a:solidFill>
                  <a:srgbClr val="FFFFFF"/>
                </a:solidFill>
              </a:rPr>
              <a:t>Изготвили:Светослав Балтаджиев, Ата Темур и Кристиян Джургов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BF5D4DB-368A-4B23-81E4-E0454BAD8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253" y="322803"/>
            <a:ext cx="642729" cy="2930667"/>
          </a:xfrm>
          <a:prstGeom prst="rect">
            <a:avLst/>
          </a:prstGeom>
          <a:blipFill dpi="0" rotWithShape="1">
            <a:blip r:embed="rId3">
              <a:alphaModFix amt="9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F372D7B9-36D5-4C1F-B7C9-36717C28F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40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95FC3-74A6-A0EC-7734-CC0EAC99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853" y="2310653"/>
            <a:ext cx="4593074" cy="2236694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При създаване на нова функционалност, </a:t>
            </a:r>
            <a:r>
              <a:rPr lang="ru-RU" dirty="0" err="1"/>
              <a:t>създавахме</a:t>
            </a:r>
            <a:r>
              <a:rPr lang="en-US" dirty="0"/>
              <a:t> </a:t>
            </a:r>
            <a:r>
              <a:rPr lang="ru-RU" dirty="0"/>
              <a:t>нов </a:t>
            </a:r>
            <a:r>
              <a:rPr lang="ru-RU" dirty="0" err="1"/>
              <a:t>branch</a:t>
            </a:r>
            <a:r>
              <a:rPr lang="en-US" dirty="0"/>
              <a:t>, </a:t>
            </a:r>
            <a:r>
              <a:rPr lang="ru-RU" dirty="0"/>
              <a:t> в </a:t>
            </a:r>
            <a:r>
              <a:rPr lang="ru-RU" dirty="0" err="1"/>
              <a:t>който</a:t>
            </a:r>
            <a:r>
              <a:rPr lang="ru-RU" dirty="0"/>
              <a:t> </a:t>
            </a:r>
            <a:r>
              <a:rPr lang="ru-RU" dirty="0" err="1"/>
              <a:t>работехме</a:t>
            </a:r>
            <a:r>
              <a:rPr lang="ru-RU" dirty="0"/>
              <a:t> до </a:t>
            </a:r>
            <a:r>
              <a:rPr lang="ru-RU" dirty="0" err="1"/>
              <a:t>завършване</a:t>
            </a:r>
            <a:r>
              <a:rPr lang="ru-RU" dirty="0"/>
              <a:t> на </a:t>
            </a:r>
            <a:r>
              <a:rPr lang="ru-RU" dirty="0" err="1"/>
              <a:t>функционалността</a:t>
            </a:r>
            <a:r>
              <a:rPr lang="ru-RU" dirty="0"/>
              <a:t>. След </a:t>
            </a:r>
            <a:r>
              <a:rPr lang="ru-RU" dirty="0" err="1"/>
              <a:t>това</a:t>
            </a:r>
            <a:r>
              <a:rPr lang="ru-RU" dirty="0"/>
              <a:t> го обединявахме с </a:t>
            </a:r>
            <a:r>
              <a:rPr lang="en-US" dirty="0"/>
              <a:t>main branch</a:t>
            </a:r>
            <a:r>
              <a:rPr lang="bg-BG" dirty="0"/>
              <a:t>-а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CE70497-9097-21BB-E46C-F1C753C6F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422" y="685800"/>
            <a:ext cx="341947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539FB2F1-D6D5-5B02-81E8-09DFA49FD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110" y="542925"/>
            <a:ext cx="2505075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573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0C614264-BA32-414F-95BE-0A30CC072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D211B-1EBD-8E43-3C1E-AF737CEFB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258" y="381454"/>
            <a:ext cx="5137975" cy="178410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/>
              <a:t>Използвани Технологии</a:t>
            </a:r>
            <a:r>
              <a:rPr lang="en-US" dirty="0"/>
              <a:t> </a:t>
            </a:r>
            <a:r>
              <a:rPr lang="bg-BG" dirty="0"/>
              <a:t>И ресурси</a:t>
            </a:r>
            <a:endParaRPr lang="bg-BG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AC55127B-4815-4852-B6C5-964637B9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160" y="-1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hat is ChatGPT ? and its Overview - Digital Floats">
            <a:extLst>
              <a:ext uri="{FF2B5EF4-FFF2-40B4-BE49-F238E27FC236}">
                <a16:creationId xmlns:a16="http://schemas.microsoft.com/office/drawing/2014/main" id="{04FCFB75-7E6A-1C39-D7A7-7A9C9D953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4" r="22587"/>
          <a:stretch/>
        </p:blipFill>
        <p:spPr bwMode="auto">
          <a:xfrm>
            <a:off x="9777054" y="236485"/>
            <a:ext cx="2074043" cy="2074043"/>
          </a:xfrm>
          <a:custGeom>
            <a:avLst/>
            <a:gdLst/>
            <a:ahLst/>
            <a:cxnLst/>
            <a:rect l="l" t="t" r="r" b="b"/>
            <a:pathLst>
              <a:path w="4625350" h="4625350">
                <a:moveTo>
                  <a:pt x="2312675" y="0"/>
                </a:moveTo>
                <a:cubicBezTo>
                  <a:pt x="3589930" y="0"/>
                  <a:pt x="4625350" y="1035420"/>
                  <a:pt x="4625350" y="2312675"/>
                </a:cubicBezTo>
                <a:cubicBezTo>
                  <a:pt x="4625350" y="3589930"/>
                  <a:pt x="3589930" y="4625350"/>
                  <a:pt x="2312675" y="4625350"/>
                </a:cubicBezTo>
                <a:cubicBezTo>
                  <a:pt x="1035420" y="4625350"/>
                  <a:pt x="0" y="3589930"/>
                  <a:pt x="0" y="2312675"/>
                </a:cubicBezTo>
                <a:cubicBezTo>
                  <a:pt x="0" y="1035420"/>
                  <a:pt x="1035420" y="0"/>
                  <a:pt x="2312675" y="0"/>
                </a:cubicBez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4A557-8D57-6F81-2933-14F224A56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258" y="2400300"/>
            <a:ext cx="5137975" cy="3733800"/>
          </a:xfrm>
        </p:spPr>
        <p:txBody>
          <a:bodyPr>
            <a:normAutofit/>
          </a:bodyPr>
          <a:lstStyle/>
          <a:p>
            <a:r>
              <a:rPr lang="en-US" dirty="0"/>
              <a:t>ChatGPT</a:t>
            </a:r>
          </a:p>
          <a:p>
            <a:r>
              <a:rPr lang="en-US" dirty="0"/>
              <a:t>GitHub</a:t>
            </a:r>
          </a:p>
          <a:p>
            <a:r>
              <a:rPr lang="en-US" dirty="0" err="1"/>
              <a:t>StackOverflow</a:t>
            </a:r>
            <a:endParaRPr lang="bg-BG" dirty="0"/>
          </a:p>
          <a:p>
            <a:r>
              <a:rPr lang="en-US" dirty="0"/>
              <a:t>Shad </a:t>
            </a:r>
            <a:r>
              <a:rPr lang="en-US" dirty="0" err="1"/>
              <a:t>Sluiter</a:t>
            </a:r>
            <a:endParaRPr lang="bg-BG" dirty="0"/>
          </a:p>
        </p:txBody>
      </p:sp>
      <p:sp>
        <p:nvSpPr>
          <p:cNvPr id="2065" name="Rectangle 6">
            <a:extLst>
              <a:ext uri="{FF2B5EF4-FFF2-40B4-BE49-F238E27FC236}">
                <a16:creationId xmlns:a16="http://schemas.microsoft.com/office/drawing/2014/main" id="{EDF2B3C1-E3D6-4321-A5F7-167229F22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46418" y="2966027"/>
            <a:ext cx="3745582" cy="3917703"/>
          </a:xfrm>
          <a:custGeom>
            <a:avLst/>
            <a:gdLst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1369143 w 1369143"/>
              <a:gd name="connsiteY2" fmla="*/ 1229160 h 1229160"/>
              <a:gd name="connsiteX3" fmla="*/ 0 w 1369143"/>
              <a:gd name="connsiteY3" fmla="*/ 1229160 h 1229160"/>
              <a:gd name="connsiteX4" fmla="*/ 0 w 1369143"/>
              <a:gd name="connsiteY4" fmla="*/ 0 h 1229160"/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0 w 1369143"/>
              <a:gd name="connsiteY2" fmla="*/ 1229160 h 1229160"/>
              <a:gd name="connsiteX3" fmla="*/ 0 w 1369143"/>
              <a:gd name="connsiteY3" fmla="*/ 0 h 122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9143" h="1229160">
                <a:moveTo>
                  <a:pt x="0" y="0"/>
                </a:moveTo>
                <a:lnTo>
                  <a:pt x="1369143" y="0"/>
                </a:lnTo>
                <a:lnTo>
                  <a:pt x="0" y="1229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Freeform: Shape 2066">
            <a:extLst>
              <a:ext uri="{FF2B5EF4-FFF2-40B4-BE49-F238E27FC236}">
                <a16:creationId xmlns:a16="http://schemas.microsoft.com/office/drawing/2014/main" id="{4E612E32-0FC5-4FD1-80AF-292A8E244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6418" y="2966027"/>
            <a:ext cx="3745582" cy="3917703"/>
          </a:xfrm>
          <a:custGeom>
            <a:avLst/>
            <a:gdLst>
              <a:gd name="connsiteX0" fmla="*/ 3745582 w 3745582"/>
              <a:gd name="connsiteY0" fmla="*/ 0 h 3917703"/>
              <a:gd name="connsiteX1" fmla="*/ 3745582 w 3745582"/>
              <a:gd name="connsiteY1" fmla="*/ 3917703 h 3917703"/>
              <a:gd name="connsiteX2" fmla="*/ 0 w 3745582"/>
              <a:gd name="connsiteY2" fmla="*/ 3917703 h 391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582" h="3917703">
                <a:moveTo>
                  <a:pt x="3745582" y="0"/>
                </a:moveTo>
                <a:lnTo>
                  <a:pt x="3745582" y="3917703"/>
                </a:lnTo>
                <a:lnTo>
                  <a:pt x="0" y="3917703"/>
                </a:lnTo>
                <a:close/>
              </a:path>
            </a:pathLst>
          </a:custGeom>
          <a:blipFill dpi="0" rotWithShape="0">
            <a:blip r:embed="rId3">
              <a:alphaModFix amt="9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40000" sy="4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4" name="Picture 6" descr="Stack Overflow uses AI to give programmers new access to community  knowledge | ZDNET">
            <a:extLst>
              <a:ext uri="{FF2B5EF4-FFF2-40B4-BE49-F238E27FC236}">
                <a16:creationId xmlns:a16="http://schemas.microsoft.com/office/drawing/2014/main" id="{B1EEF7D5-3A1A-1278-C781-9F560298F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6" r="17354"/>
          <a:stretch/>
        </p:blipFill>
        <p:spPr bwMode="auto">
          <a:xfrm>
            <a:off x="9011999" y="2966026"/>
            <a:ext cx="2928725" cy="2928725"/>
          </a:xfrm>
          <a:custGeom>
            <a:avLst/>
            <a:gdLst/>
            <a:ahLst/>
            <a:cxnLst/>
            <a:rect l="l" t="t" r="r" b="b"/>
            <a:pathLst>
              <a:path w="2951454" h="2951454">
                <a:moveTo>
                  <a:pt x="1475727" y="0"/>
                </a:moveTo>
                <a:cubicBezTo>
                  <a:pt x="2290749" y="0"/>
                  <a:pt x="2951454" y="660705"/>
                  <a:pt x="2951454" y="1475727"/>
                </a:cubicBezTo>
                <a:cubicBezTo>
                  <a:pt x="2951454" y="2290749"/>
                  <a:pt x="2290749" y="2951454"/>
                  <a:pt x="1475727" y="2951454"/>
                </a:cubicBezTo>
                <a:cubicBezTo>
                  <a:pt x="660705" y="2951454"/>
                  <a:pt x="0" y="2290749"/>
                  <a:pt x="0" y="1475727"/>
                </a:cubicBezTo>
                <a:cubicBezTo>
                  <a:pt x="0" y="660705"/>
                  <a:pt x="660705" y="0"/>
                  <a:pt x="1475727" y="0"/>
                </a:cubicBez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- beecrowd">
            <a:extLst>
              <a:ext uri="{FF2B5EF4-FFF2-40B4-BE49-F238E27FC236}">
                <a16:creationId xmlns:a16="http://schemas.microsoft.com/office/drawing/2014/main" id="{26110C26-F67E-6DDC-94A7-45CFAF473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4" r="21947" b="1"/>
          <a:stretch/>
        </p:blipFill>
        <p:spPr bwMode="auto">
          <a:xfrm>
            <a:off x="6964118" y="1010651"/>
            <a:ext cx="2472033" cy="2472033"/>
          </a:xfrm>
          <a:custGeom>
            <a:avLst/>
            <a:gdLst/>
            <a:ahLst/>
            <a:cxnLst/>
            <a:rect l="l" t="t" r="r" b="b"/>
            <a:pathLst>
              <a:path w="2562006" h="2562006">
                <a:moveTo>
                  <a:pt x="1281003" y="0"/>
                </a:moveTo>
                <a:cubicBezTo>
                  <a:pt x="1988481" y="0"/>
                  <a:pt x="2562006" y="573525"/>
                  <a:pt x="2562006" y="1281003"/>
                </a:cubicBezTo>
                <a:cubicBezTo>
                  <a:pt x="2562006" y="1988481"/>
                  <a:pt x="1988481" y="2562006"/>
                  <a:pt x="1281003" y="2562006"/>
                </a:cubicBezTo>
                <a:cubicBezTo>
                  <a:pt x="573525" y="2562006"/>
                  <a:pt x="0" y="1988481"/>
                  <a:pt x="0" y="1281003"/>
                </a:cubicBezTo>
                <a:cubicBezTo>
                  <a:pt x="0" y="573525"/>
                  <a:pt x="573525" y="0"/>
                  <a:pt x="1281003" y="0"/>
                </a:cubicBez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gramming w/ Professor Sluiter - YouTube">
            <a:extLst>
              <a:ext uri="{FF2B5EF4-FFF2-40B4-BE49-F238E27FC236}">
                <a16:creationId xmlns:a16="http://schemas.microsoft.com/office/drawing/2014/main" id="{2E497913-5A20-D2F7-8790-B721D6682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" b="-9"/>
          <a:stretch/>
        </p:blipFill>
        <p:spPr bwMode="auto">
          <a:xfrm>
            <a:off x="6819583" y="4604032"/>
            <a:ext cx="1920572" cy="1920572"/>
          </a:xfrm>
          <a:custGeom>
            <a:avLst/>
            <a:gdLst/>
            <a:ahLst/>
            <a:cxnLst/>
            <a:rect l="l" t="t" r="r" b="b"/>
            <a:pathLst>
              <a:path w="2130272" h="2130272">
                <a:moveTo>
                  <a:pt x="1065136" y="0"/>
                </a:moveTo>
                <a:cubicBezTo>
                  <a:pt x="1653394" y="0"/>
                  <a:pt x="2130272" y="476878"/>
                  <a:pt x="2130272" y="1065136"/>
                </a:cubicBezTo>
                <a:cubicBezTo>
                  <a:pt x="2130272" y="1653394"/>
                  <a:pt x="1653394" y="2130272"/>
                  <a:pt x="1065136" y="2130272"/>
                </a:cubicBezTo>
                <a:cubicBezTo>
                  <a:pt x="476878" y="2130272"/>
                  <a:pt x="0" y="1653394"/>
                  <a:pt x="0" y="1065136"/>
                </a:cubicBezTo>
                <a:cubicBezTo>
                  <a:pt x="0" y="476878"/>
                  <a:pt x="476878" y="0"/>
                  <a:pt x="1065136" y="0"/>
                </a:cubicBez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719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9D54F3-07CA-9F7A-2340-B0FB8F83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71" y="802257"/>
            <a:ext cx="12203171" cy="60557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4B1D5-4662-B133-DEB9-CAE054ECF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677" y="76983"/>
            <a:ext cx="3941524" cy="6562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bg-BG" sz="2500" u="sng" dirty="0"/>
              <a:t>Главната страница на сайта</a:t>
            </a:r>
          </a:p>
        </p:txBody>
      </p:sp>
    </p:spTree>
    <p:extLst>
      <p:ext uri="{BB962C8B-B14F-4D97-AF65-F5344CB8AC3E}">
        <p14:creationId xmlns:p14="http://schemas.microsoft.com/office/powerpoint/2010/main" val="3121993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F1051FCE-1D13-3315-FBD4-DA450B603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884" y="1784589"/>
            <a:ext cx="393382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BA4C0F2-853B-F656-8D0B-D2F468F0F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771" y="868355"/>
            <a:ext cx="2544153" cy="547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4CB28E-6D45-8E49-9E88-811EE596511A}"/>
              </a:ext>
            </a:extLst>
          </p:cNvPr>
          <p:cNvSpPr txBox="1"/>
          <p:nvPr/>
        </p:nvSpPr>
        <p:spPr>
          <a:xfrm>
            <a:off x="2913571" y="499023"/>
            <a:ext cx="3431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Log in</a:t>
            </a:r>
            <a:r>
              <a:rPr lang="bg-BG" dirty="0"/>
              <a:t> и</a:t>
            </a:r>
            <a:r>
              <a:rPr lang="en-US" dirty="0"/>
              <a:t> Register </a:t>
            </a:r>
            <a:r>
              <a:rPr lang="bg-BG" dirty="0"/>
              <a:t>страниците:</a:t>
            </a:r>
            <a:r>
              <a:rPr lang="en-US" dirty="0"/>
              <a:t> </a:t>
            </a:r>
            <a:endParaRPr lang="bg-B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5C36F9-2D7B-4EC4-1D3D-8AB44C59112E}"/>
              </a:ext>
            </a:extLst>
          </p:cNvPr>
          <p:cNvSpPr/>
          <p:nvPr/>
        </p:nvSpPr>
        <p:spPr>
          <a:xfrm>
            <a:off x="1156869" y="1570007"/>
            <a:ext cx="4459857" cy="42010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826DC2-BB41-8B4C-FE2A-F251A1B67A8F}"/>
              </a:ext>
            </a:extLst>
          </p:cNvPr>
          <p:cNvSpPr/>
          <p:nvPr/>
        </p:nvSpPr>
        <p:spPr>
          <a:xfrm>
            <a:off x="7450282" y="772158"/>
            <a:ext cx="2767132" cy="56631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31A877-35D9-CDDF-6732-BF6350D7D77A}"/>
              </a:ext>
            </a:extLst>
          </p:cNvPr>
          <p:cNvCxnSpPr/>
          <p:nvPr/>
        </p:nvCxnSpPr>
        <p:spPr>
          <a:xfrm>
            <a:off x="3010618" y="868355"/>
            <a:ext cx="3758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21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CCD6C5B6-96AD-8B29-1CE1-E1888E72B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942" y="1916546"/>
            <a:ext cx="39243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F7A622E-1EDE-6A4D-352B-361BD7C40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233" y="2121333"/>
            <a:ext cx="4314825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7323DE-AB0F-7BDC-17C6-A1A66C9E0008}"/>
              </a:ext>
            </a:extLst>
          </p:cNvPr>
          <p:cNvSpPr txBox="1"/>
          <p:nvPr/>
        </p:nvSpPr>
        <p:spPr>
          <a:xfrm>
            <a:off x="2773393" y="284044"/>
            <a:ext cx="60988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При въвеждане на начална и крайна дата, през които искаме да наемем кола, се появява drop-down меню, което съдържа всички коли, които не са наети в съответния период</a:t>
            </a:r>
            <a:endParaRPr lang="bg-B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181172-7B5B-DE61-EDFE-B474DA51C0D8}"/>
              </a:ext>
            </a:extLst>
          </p:cNvPr>
          <p:cNvSpPr/>
          <p:nvPr/>
        </p:nvSpPr>
        <p:spPr>
          <a:xfrm>
            <a:off x="1397479" y="1880558"/>
            <a:ext cx="4143226" cy="39962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BE6431-23FD-510F-DFF4-AFD7CC61CB32}"/>
              </a:ext>
            </a:extLst>
          </p:cNvPr>
          <p:cNvSpPr/>
          <p:nvPr/>
        </p:nvSpPr>
        <p:spPr>
          <a:xfrm>
            <a:off x="6237332" y="1977695"/>
            <a:ext cx="4580629" cy="38042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3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732CC2F-7E55-CB22-CC86-211A67235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662" y="319481"/>
            <a:ext cx="6833919" cy="224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F8AD1C8-694F-0205-2EE6-A87BFC836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0" y="4053953"/>
            <a:ext cx="9220748" cy="248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7D87EA-4ED5-8E28-8E1F-C2EF13754E8D}"/>
              </a:ext>
            </a:extLst>
          </p:cNvPr>
          <p:cNvSpPr txBox="1"/>
          <p:nvPr/>
        </p:nvSpPr>
        <p:spPr>
          <a:xfrm>
            <a:off x="829574" y="2762153"/>
            <a:ext cx="60988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След като потребителят подаде заявка за наемане на автомобил, администратор трябва да приеме или откаже съответната заявка</a:t>
            </a:r>
            <a:endParaRPr lang="bg-B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B400A2-67A6-F12A-212F-0E7953C7116B}"/>
              </a:ext>
            </a:extLst>
          </p:cNvPr>
          <p:cNvSpPr/>
          <p:nvPr/>
        </p:nvSpPr>
        <p:spPr>
          <a:xfrm>
            <a:off x="4632384" y="297071"/>
            <a:ext cx="7125420" cy="21807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D0B767-CCFE-2F80-C48E-478DFE5A428D}"/>
              </a:ext>
            </a:extLst>
          </p:cNvPr>
          <p:cNvSpPr/>
          <p:nvPr/>
        </p:nvSpPr>
        <p:spPr>
          <a:xfrm>
            <a:off x="207581" y="4053953"/>
            <a:ext cx="9351034" cy="24072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to Repair or Replace Your Car's Key Fob">
            <a:extLst>
              <a:ext uri="{FF2B5EF4-FFF2-40B4-BE49-F238E27FC236}">
                <a16:creationId xmlns:a16="http://schemas.microsoft.com/office/drawing/2014/main" id="{7077A169-9C93-EFD6-100C-4FB5C986E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83" y="548321"/>
            <a:ext cx="3109228" cy="178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49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94BEA003-EC03-A6EC-AA61-A98520560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155" y="241540"/>
            <a:ext cx="3426166" cy="618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5AF11B0-D828-881A-D5BD-DDC1C4849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52" y="241540"/>
            <a:ext cx="3104024" cy="618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3DB8CC-AD87-1466-14C9-9CAAA7877723}"/>
              </a:ext>
            </a:extLst>
          </p:cNvPr>
          <p:cNvSpPr/>
          <p:nvPr/>
        </p:nvSpPr>
        <p:spPr>
          <a:xfrm>
            <a:off x="474453" y="241540"/>
            <a:ext cx="3347050" cy="62800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DC59A3-C9F6-4B65-F874-600B2C0F8B92}"/>
              </a:ext>
            </a:extLst>
          </p:cNvPr>
          <p:cNvSpPr/>
          <p:nvPr/>
        </p:nvSpPr>
        <p:spPr>
          <a:xfrm>
            <a:off x="7884155" y="241540"/>
            <a:ext cx="3347050" cy="62800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8DB032-2FD4-D273-4511-5D53C61A5BEE}"/>
              </a:ext>
            </a:extLst>
          </p:cNvPr>
          <p:cNvSpPr txBox="1"/>
          <p:nvPr/>
        </p:nvSpPr>
        <p:spPr>
          <a:xfrm>
            <a:off x="4715580" y="2413337"/>
            <a:ext cx="22744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/>
              <a:t>Администраторите имат способността да променят информацията както на потребителите, така и на колите в системата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22ECF0-EBF8-70B3-CEFE-BF183E5EE081}"/>
              </a:ext>
            </a:extLst>
          </p:cNvPr>
          <p:cNvSpPr/>
          <p:nvPr/>
        </p:nvSpPr>
        <p:spPr>
          <a:xfrm>
            <a:off x="4370019" y="2018581"/>
            <a:ext cx="2965620" cy="282083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92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6C28017-8E22-611D-E18E-DA7AA3B4B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65826"/>
            <a:ext cx="111823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71BF3B64-AD2D-3B80-C8A9-B6DCC751B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02" y="4879315"/>
            <a:ext cx="112014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141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3FA5D5F-8975-3CF5-4246-FFDBACA6E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0612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45BD68A-37F5-F39D-A1E0-085C99B4C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2775"/>
            <a:ext cx="4657725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4929841-ADE7-205C-677C-2D7991AF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755" y="2901626"/>
            <a:ext cx="513397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037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C39D57A-244F-7A1D-8674-2E88F566AE68}"/>
              </a:ext>
            </a:extLst>
          </p:cNvPr>
          <p:cNvSpPr txBox="1"/>
          <p:nvPr/>
        </p:nvSpPr>
        <p:spPr>
          <a:xfrm>
            <a:off x="709733" y="1331289"/>
            <a:ext cx="3431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dirty="0"/>
              <a:t>Контролерите, които използваме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AC2324C-1FBC-D49B-83C0-F5FA82C15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671" y="1824342"/>
            <a:ext cx="22860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1E3900-36E6-E7BC-7424-B3DEF5E6F4FA}"/>
              </a:ext>
            </a:extLst>
          </p:cNvPr>
          <p:cNvSpPr txBox="1"/>
          <p:nvPr/>
        </p:nvSpPr>
        <p:spPr>
          <a:xfrm>
            <a:off x="301895" y="3511718"/>
            <a:ext cx="4255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dirty="0"/>
              <a:t>Персонализирани атрибути за валидация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655C6ED7-48AA-6FA9-2D7C-6B763900A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46" y="4076700"/>
            <a:ext cx="19240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20761"/>
      </p:ext>
    </p:extLst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Venice Beach">
      <a:dk1>
        <a:sysClr val="windowText" lastClr="000000"/>
      </a:dk1>
      <a:lt1>
        <a:sysClr val="window" lastClr="FFFFFF"/>
      </a:lt1>
      <a:dk2>
        <a:srgbClr val="2B3E3D"/>
      </a:dk2>
      <a:lt2>
        <a:srgbClr val="FEF3EB"/>
      </a:lt2>
      <a:accent1>
        <a:srgbClr val="FE8542"/>
      </a:accent1>
      <a:accent2>
        <a:srgbClr val="EC6D60"/>
      </a:accent2>
      <a:accent3>
        <a:srgbClr val="CDA32B"/>
      </a:accent3>
      <a:accent4>
        <a:srgbClr val="EE66A7"/>
      </a:accent4>
      <a:accent5>
        <a:srgbClr val="EA5F48"/>
      </a:accent5>
      <a:accent6>
        <a:srgbClr val="C8466B"/>
      </a:accent6>
      <a:hlink>
        <a:srgbClr val="E46153"/>
      </a:hlink>
      <a:folHlink>
        <a:srgbClr val="CF63B0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131</Words>
  <Application>Microsoft Office PowerPoint</Application>
  <PresentationFormat>Widescreen</PresentationFormat>
  <Paragraphs>15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Avenir Next LT Pro</vt:lpstr>
      <vt:lpstr>Avenir Next LT Pro Light</vt:lpstr>
      <vt:lpstr>VeniceBeachVTI</vt:lpstr>
      <vt:lpstr>Best Rent-a-Car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Използвани Технологии И ресурси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Best-Rent-a-Car</dc:title>
  <dc:creator>Kristiqn Djurgov</dc:creator>
  <cp:lastModifiedBy>Светослав Балтаджиев 05</cp:lastModifiedBy>
  <cp:revision>5</cp:revision>
  <dcterms:created xsi:type="dcterms:W3CDTF">2024-04-13T23:23:12Z</dcterms:created>
  <dcterms:modified xsi:type="dcterms:W3CDTF">2024-04-14T00:36:12Z</dcterms:modified>
</cp:coreProperties>
</file>